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8"/>
  </p:notesMasterIdLst>
  <p:sldIdLst>
    <p:sldId id="256" r:id="rId2"/>
    <p:sldId id="262" r:id="rId3"/>
    <p:sldId id="257" r:id="rId4"/>
    <p:sldId id="258" r:id="rId5"/>
    <p:sldId id="263" r:id="rId6"/>
    <p:sldId id="264" r:id="rId7"/>
    <p:sldId id="274" r:id="rId8"/>
    <p:sldId id="265" r:id="rId9"/>
    <p:sldId id="266" r:id="rId10"/>
    <p:sldId id="267" r:id="rId11"/>
    <p:sldId id="268" r:id="rId12"/>
    <p:sldId id="269" r:id="rId13"/>
    <p:sldId id="271" r:id="rId14"/>
    <p:sldId id="270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235" autoAdjust="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AC9E4-C5A2-48E2-B007-6EE4CE5A5130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EC906-6D0E-488A-BA57-EAF96519A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Possible roadblocks that may keep the team from being motivated. (Jason)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Possible roadblocks that may keep the team from being motivated. (Jason)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Possible roadblocks that may keep the team from being motivated. (Jason)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Assess the different types of sales structures that are possible for the organization. (Jason)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Recommend a sales structure for your team's organization. Include a rationale for the team's decision.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How The Team Will Be selected and What Qualities will Be Evaluated(Jason)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How The Team Will Be selected and What Qualities will Be Evaluated(Jason)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Recommend ways to keep the team motivated and explain why these methods of motivation might work.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Possible roadblocks that may keep the team from being motivated. (Jason)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Possible roadblocks that may keep the team from being motivated. (Jason)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Possible roadblocks that may keep the team from being motivated. (Jason)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EC906-6D0E-488A-BA57-EAF96519AB2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9EBB8E-E3B7-4750-9ECA-E641BC50686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1EAEAB5-09F7-4A6C-8A82-154F9DCE5DB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00"/>
            <a:ext cx="8458200" cy="16621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Week 6 Team C. Career Connection: Create a Sales Team Presentation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COM539</a:t>
            </a:r>
          </a:p>
          <a:p>
            <a:r>
              <a:rPr lang="en-US" dirty="0" smtClean="0"/>
              <a:t>Russ Fink</a:t>
            </a:r>
          </a:p>
          <a:p>
            <a:r>
              <a:rPr lang="en-US" dirty="0" smtClean="0"/>
              <a:t>By: Jason Scillieri, Stefanie Moretti</a:t>
            </a:r>
          </a:p>
          <a:p>
            <a:r>
              <a:rPr lang="en-US" dirty="0" smtClean="0"/>
              <a:t>11/30/16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21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Examine the reasons why recruiting is an important factor in creating a successful sales force. (Stefanie)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21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Examine the reasons why training is important to a successful sales force. (Stefanie)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21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Examine the reasons why coaching is important to a successful sales force. (Stefanie)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21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How coaching is different than training. (Stefanie)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219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Explain how the sales force will be assessed in order to measure their success. (Stefani)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Stefanie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534400" cy="188991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“In any business organization, sales is the department that generates revenue. No matter how good your manufacturing operation is, how cutting-edge your technology is, how tight your financial goals are or how progressive and forward-thinking your management techniques are, you must still have a sales mechanism in place, or everything else is useless.” (L. </a:t>
            </a:r>
            <a:r>
              <a:rPr lang="en-US" dirty="0" err="1" smtClean="0"/>
              <a:t>McClintoch</a:t>
            </a:r>
            <a:r>
              <a:rPr lang="en-US" dirty="0" smtClean="0"/>
              <a:t>, 2016)</a:t>
            </a:r>
            <a:endParaRPr lang="en-US" dirty="0"/>
          </a:p>
        </p:txBody>
      </p:sp>
      <p:pic>
        <p:nvPicPr>
          <p:cNvPr id="7" name="Content Placeholder 6" descr="Sales team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3886200"/>
            <a:ext cx="8305800" cy="246091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Assess the different types of sales structures that are possible for the organization. Recommend a sales structure for your team's organization. Include a rationale for the team's decision. (Jason)</a:t>
            </a:r>
          </a:p>
          <a:p>
            <a:r>
              <a:rPr lang="en-US" dirty="0" smtClean="0"/>
              <a:t>Explain how the sales team members will be selected and what qualities will be evaluated. Identify the qualities most desired in the sales team both as individual members and as a team. (Jason)</a:t>
            </a:r>
          </a:p>
          <a:p>
            <a:r>
              <a:rPr lang="en-US" dirty="0" smtClean="0"/>
              <a:t>Recommend ways to keep the team motivated and explain why these methods of motivation might work. Also include possible roadblocks that may keep the team from being motivated. (Jason)</a:t>
            </a:r>
          </a:p>
          <a:p>
            <a:r>
              <a:rPr lang="en-US" dirty="0" smtClean="0"/>
              <a:t>Examine the reasons why recruiting is an important factor in creating a successful sales force. (Stefanie)</a:t>
            </a:r>
          </a:p>
          <a:p>
            <a:r>
              <a:rPr lang="en-US" dirty="0" smtClean="0"/>
              <a:t>Examine the reasons why training is important to a successful sales force. (Stefanie)</a:t>
            </a:r>
          </a:p>
          <a:p>
            <a:r>
              <a:rPr lang="en-US" dirty="0" smtClean="0"/>
              <a:t>Examine the reasons why coaching is important to a successful sales force. Also include how coaching is different than training. (Stefanie)</a:t>
            </a:r>
          </a:p>
          <a:p>
            <a:r>
              <a:rPr lang="en-US" dirty="0" smtClean="0"/>
              <a:t>Explain how the sales force will be assessed in order to measure their success. (Stefanie)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21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Different Types of Sales Structures(Jason)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21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Recommended sales structure for our team (Jason)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the sales team will be selected (Jason)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Selection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qualities will be evaluated(Jason)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Sales Team </a:t>
            </a:r>
            <a:r>
              <a:rPr lang="en-US" dirty="0" err="1" smtClean="0"/>
              <a:t>Qulities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21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Team Motivation(Jason)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21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Potential Roadblocks for Team Motivation(Jason)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1847</TotalTime>
  <Words>508</Words>
  <Application>Microsoft Office PowerPoint</Application>
  <PresentationFormat>On-screen Show (4:3)</PresentationFormat>
  <Paragraphs>54</Paragraphs>
  <Slides>16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Week 6 Team C. Career Connection: Create a Sales Team Presentation  </vt:lpstr>
      <vt:lpstr>Introduction</vt:lpstr>
      <vt:lpstr>Agenda </vt:lpstr>
      <vt:lpstr>Different Types of Sales Structures(Jason)</vt:lpstr>
      <vt:lpstr>Recommended sales structure for our team (Jason)</vt:lpstr>
      <vt:lpstr>How the sales team will be selected (Jason)</vt:lpstr>
      <vt:lpstr>What qualities will be evaluated(Jason)</vt:lpstr>
      <vt:lpstr>Team Motivation(Jason)</vt:lpstr>
      <vt:lpstr>Potential Roadblocks for Team Motivation(Jason)</vt:lpstr>
      <vt:lpstr>Examine the reasons why recruiting is an important factor in creating a successful sales force. (Stefanie)</vt:lpstr>
      <vt:lpstr>Examine the reasons why training is important to a successful sales force. (Stefanie)</vt:lpstr>
      <vt:lpstr>Examine the reasons why coaching is important to a successful sales force. (Stefanie)</vt:lpstr>
      <vt:lpstr>How coaching is different than training. (Stefanie)</vt:lpstr>
      <vt:lpstr>Explain how the sales force will be assessed in order to measure their success. (Stefani)</vt:lpstr>
      <vt:lpstr>Conclusion</vt:lpstr>
      <vt:lpstr>References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2 Team C Negotiation, Persuasion, and Sales Presentation</dc:title>
  <dc:creator>Jason Scillieri</dc:creator>
  <cp:lastModifiedBy>user</cp:lastModifiedBy>
  <cp:revision>36</cp:revision>
  <dcterms:created xsi:type="dcterms:W3CDTF">2016-11-03T02:33:52Z</dcterms:created>
  <dcterms:modified xsi:type="dcterms:W3CDTF">2016-12-02T07:14:08Z</dcterms:modified>
</cp:coreProperties>
</file>